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06.12.22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06.12.22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06.12.22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06.12.22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06.12.22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06.12.22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06.12.22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06.12.22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951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01706" y="286923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362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DE" sz="2200" dirty="0"/>
                  <a:t>classification works analogously with different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Gradient Boosting</a:t>
            </a:r>
          </a:p>
          <a:p>
            <a:r>
              <a:rPr lang="en-GB" dirty="0">
                <a:hlinkClick r:id="rId3"/>
              </a:rPr>
              <a:t>XGBoost</a:t>
            </a:r>
          </a:p>
          <a:p>
            <a:r>
              <a:rPr lang="en-GB" dirty="0">
                <a:hlinkClick r:id="rId3"/>
              </a:rPr>
              <a:t>LightGBM</a:t>
            </a:r>
            <a:endParaRPr lang="en-GB" dirty="0"/>
          </a:p>
          <a:p>
            <a:r>
              <a:rPr lang="en-GB" dirty="0">
                <a:hlinkClick r:id="rId4"/>
              </a:rPr>
              <a:t>CatBoost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15088</TotalTime>
  <Words>2836</Words>
  <Application>Microsoft Macintosh PowerPoint</Application>
  <PresentationFormat>Widescreen</PresentationFormat>
  <Paragraphs>405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Preview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314</cp:revision>
  <dcterms:created xsi:type="dcterms:W3CDTF">2022-07-18T15:01:44Z</dcterms:created>
  <dcterms:modified xsi:type="dcterms:W3CDTF">2022-12-06T19:54:22Z</dcterms:modified>
</cp:coreProperties>
</file>